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67" r:id="rId2"/>
    <p:sldId id="256" r:id="rId3"/>
    <p:sldId id="257" r:id="rId4"/>
    <p:sldId id="258" r:id="rId5"/>
    <p:sldId id="260" r:id="rId6"/>
    <p:sldId id="262" r:id="rId7"/>
    <p:sldId id="268" r:id="rId8"/>
    <p:sldId id="272" r:id="rId9"/>
    <p:sldId id="274" r:id="rId10"/>
    <p:sldId id="273" r:id="rId11"/>
    <p:sldId id="269" r:id="rId12"/>
    <p:sldId id="275" r:id="rId13"/>
    <p:sldId id="270" r:id="rId14"/>
    <p:sldId id="271" r:id="rId15"/>
    <p:sldId id="264" r:id="rId16"/>
    <p:sldId id="265" r:id="rId17"/>
    <p:sldId id="263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QUINO INDIA" initials="TI" lastIdx="0" clrIdx="0">
    <p:extLst>
      <p:ext uri="{19B8F6BF-5375-455C-9EA6-DF929625EA0E}">
        <p15:presenceInfo xmlns:p15="http://schemas.microsoft.com/office/powerpoint/2012/main" userId="TAQUINO INDI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E8B6"/>
    <a:srgbClr val="1DE9B6"/>
    <a:srgbClr val="191CE0"/>
    <a:srgbClr val="F44236"/>
    <a:srgbClr val="04A9F5"/>
    <a:srgbClr val="899FD4"/>
    <a:srgbClr val="9595D4"/>
    <a:srgbClr val="3EA1E4"/>
    <a:srgbClr val="F79820"/>
    <a:srgbClr val="F3F7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1" autoAdjust="0"/>
    <p:restoredTop sz="96149" autoAdjust="0"/>
  </p:normalViewPr>
  <p:slideViewPr>
    <p:cSldViewPr snapToGrid="0">
      <p:cViewPr>
        <p:scale>
          <a:sx n="75" d="100"/>
          <a:sy n="75" d="100"/>
        </p:scale>
        <p:origin x="1416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061D8-0E33-44D8-96D8-99BCA6664B6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BF59B-F41F-40D8-9F2C-59E002EA1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651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CBF59B-F41F-40D8-9F2C-59E002EA10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64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196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379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33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750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9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557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01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79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741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897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01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4AAD9-ABC2-4E21-BC90-65254A721290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5B4A0-14B5-4A34-83FC-74CD90E4C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352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62573" y="6194542"/>
            <a:ext cx="9818110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Choose your portal: </a:t>
            </a:r>
            <a:r>
              <a:rPr lang="en-US" sz="2400" b="1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Admin</a:t>
            </a:r>
            <a:r>
              <a:rPr lang="en-US" sz="2400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b="1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Institute</a:t>
            </a:r>
            <a:r>
              <a:rPr lang="en-US" sz="2400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 </a:t>
            </a:r>
            <a:r>
              <a:rPr lang="en-US" sz="2400" b="1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Student</a:t>
            </a:r>
            <a:r>
              <a:rPr lang="en-US" sz="2400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login options</a:t>
            </a:r>
            <a:r>
              <a:rPr lang="en-US" sz="2400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1068" y="715653"/>
            <a:ext cx="11849947" cy="769441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Welcome to </a:t>
            </a:r>
            <a:r>
              <a:rPr lang="en-US" sz="2400" b="1" dirty="0">
                <a:solidFill>
                  <a:srgbClr val="F7982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CD Business </a:t>
            </a:r>
          </a:p>
          <a:p>
            <a:pPr algn="ctr"/>
            <a:r>
              <a:rPr lang="en-US" sz="20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 </a:t>
            </a:r>
            <a:r>
              <a:rPr lang="en-US" sz="20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Institute Management System that seamlessly manages and stores your </a:t>
            </a:r>
            <a:r>
              <a:rPr lang="en-US" sz="20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161" y="87084"/>
            <a:ext cx="12234606" cy="66562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68" y="119008"/>
            <a:ext cx="1353086" cy="49947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838825" y="1724025"/>
            <a:ext cx="495300" cy="228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117" y="1780307"/>
            <a:ext cx="1237022" cy="14390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944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370">
        <p:fade/>
      </p:transition>
    </mc:Choice>
    <mc:Fallback xmlns="">
      <p:transition spd="med" advTm="53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90445" y="5763803"/>
            <a:ext cx="7921375" cy="584775"/>
          </a:xfrm>
          <a:prstGeom prst="rect">
            <a:avLst/>
          </a:prstGeom>
          <a:solidFill>
            <a:srgbClr val="04A9F5"/>
          </a:solidFill>
          <a:ln>
            <a:solidFill>
              <a:srgbClr val="04A9F5"/>
            </a:solidFill>
          </a:ln>
          <a:effectLst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and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Manage Student</a:t>
            </a:r>
            <a:r>
              <a:rPr lang="en-US" sz="3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Fee Details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49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5">
        <p14:reveal/>
      </p:transition>
    </mc:Choice>
    <mc:Fallback xmlns="">
      <p:transition spd="slow" advTm="1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59768" y="5568657"/>
            <a:ext cx="7435049" cy="584775"/>
          </a:xfrm>
          <a:prstGeom prst="rect">
            <a:avLst/>
          </a:prstGeom>
          <a:solidFill>
            <a:srgbClr val="1DE9B6"/>
          </a:solidFill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and Examine </a:t>
            </a:r>
            <a:r>
              <a:rPr lang="en-US" sz="3200" b="1" dirty="0" smtClean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Income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Records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57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892">
        <p14:reveal/>
      </p:transition>
    </mc:Choice>
    <mc:Fallback xmlns="">
      <p:transition spd="slow" advTm="89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00250" y="3053834"/>
            <a:ext cx="5982728" cy="400110"/>
          </a:xfrm>
          <a:prstGeom prst="rect">
            <a:avLst/>
          </a:prstGeom>
          <a:solidFill>
            <a:srgbClr val="1DE9B6"/>
          </a:solidFill>
          <a:ln>
            <a:solidFill>
              <a:srgbClr val="1EE8B6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Organize and Document All Employee Details</a:t>
            </a:r>
            <a:endParaRPr lang="en-US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4" name="Elbow Connector 23"/>
          <p:cNvCxnSpPr/>
          <p:nvPr/>
        </p:nvCxnSpPr>
        <p:spPr>
          <a:xfrm rot="16200000" flipV="1">
            <a:off x="8731844" y="1969093"/>
            <a:ext cx="1209675" cy="376640"/>
          </a:xfrm>
          <a:prstGeom prst="bentConnector3">
            <a:avLst>
              <a:gd name="adj1" fmla="val 2362"/>
            </a:avLst>
          </a:prstGeom>
          <a:ln w="57150">
            <a:solidFill>
              <a:srgbClr val="1EE8B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 rot="10800000" flipV="1">
            <a:off x="5100638" y="2730499"/>
            <a:ext cx="4456112" cy="922337"/>
          </a:xfrm>
          <a:prstGeom prst="bentConnector3">
            <a:avLst>
              <a:gd name="adj1" fmla="val 9139"/>
            </a:avLst>
          </a:prstGeom>
          <a:ln w="57150">
            <a:solidFill>
              <a:srgbClr val="1DE9B6"/>
            </a:solidFill>
            <a:tailEnd type="triangle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/>
          <p:nvPr/>
        </p:nvCxnSpPr>
        <p:spPr>
          <a:xfrm>
            <a:off x="9148361" y="3652837"/>
            <a:ext cx="1412959" cy="287337"/>
          </a:xfrm>
          <a:prstGeom prst="bentConnector3">
            <a:avLst>
              <a:gd name="adj1" fmla="val 100694"/>
            </a:avLst>
          </a:prstGeom>
          <a:ln w="57150">
            <a:solidFill>
              <a:srgbClr val="1EE8B6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118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05375" y="6124575"/>
            <a:ext cx="7116051" cy="523220"/>
          </a:xfrm>
          <a:prstGeom prst="rect">
            <a:avLst/>
          </a:prstGeom>
          <a:solidFill>
            <a:srgbClr val="F44236"/>
          </a:solidFill>
          <a:ln>
            <a:solidFill>
              <a:srgbClr val="F44236"/>
            </a:solidFill>
          </a:ln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Review and Evaluate </a:t>
            </a:r>
            <a:r>
              <a:rPr lang="en-US" sz="2800" b="1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Expense </a:t>
            </a: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Records</a:t>
            </a:r>
          </a:p>
        </p:txBody>
      </p:sp>
      <p:cxnSp>
        <p:nvCxnSpPr>
          <p:cNvPr id="7" name="Elbow Connector 6"/>
          <p:cNvCxnSpPr/>
          <p:nvPr/>
        </p:nvCxnSpPr>
        <p:spPr>
          <a:xfrm>
            <a:off x="1935516" y="4743450"/>
            <a:ext cx="2771775" cy="1642735"/>
          </a:xfrm>
          <a:prstGeom prst="bentConnector3">
            <a:avLst>
              <a:gd name="adj1" fmla="val 1890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81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7">
        <p14:reveal/>
      </p:transition>
    </mc:Choice>
    <mc:Fallback xmlns="">
      <p:transition spd="slow" advTm="1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78847" y="1231272"/>
            <a:ext cx="4878998" cy="1077218"/>
          </a:xfrm>
          <a:prstGeom prst="rect">
            <a:avLst/>
          </a:prstGeom>
          <a:solidFill>
            <a:srgbClr val="9595D4"/>
          </a:solidFill>
          <a:effectLst>
            <a:innerShdw blurRad="38100">
              <a:prstClr val="black">
                <a:alpha val="70000"/>
              </a:prstClr>
            </a:innerShdw>
          </a:effectLst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and Scrutinize </a:t>
            </a:r>
            <a:endParaRPr lang="en-US" sz="3200" b="1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Net </a:t>
            </a:r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Financial Outcome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2466" y="4647867"/>
            <a:ext cx="4062818" cy="1077218"/>
          </a:xfrm>
          <a:prstGeom prst="rect">
            <a:avLst/>
          </a:prstGeom>
          <a:solidFill>
            <a:srgbClr val="899FD4"/>
          </a:solidFill>
          <a:effectLst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Analyze using Graphs and Charts</a:t>
            </a:r>
          </a:p>
        </p:txBody>
      </p:sp>
    </p:spTree>
    <p:extLst>
      <p:ext uri="{BB962C8B-B14F-4D97-AF65-F5344CB8AC3E}">
        <p14:creationId xmlns:p14="http://schemas.microsoft.com/office/powerpoint/2010/main" val="307088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907">
        <p14:reveal/>
      </p:transition>
    </mc:Choice>
    <mc:Fallback xmlns="">
      <p:transition spd="slow" advTm="90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15900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49159" y="592285"/>
            <a:ext cx="4517582" cy="523220"/>
          </a:xfrm>
          <a:prstGeom prst="rect">
            <a:avLst/>
          </a:prstGeom>
          <a:solidFill>
            <a:srgbClr val="F44236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</a:t>
            </a:r>
            <a:r>
              <a:rPr lang="en-US" sz="2800" b="1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Events</a:t>
            </a: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&amp; </a:t>
            </a:r>
            <a:r>
              <a:rPr lang="en-US" sz="2800" b="1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Notices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69373" y="6283038"/>
            <a:ext cx="3417922" cy="338554"/>
          </a:xfrm>
          <a:prstGeom prst="rect">
            <a:avLst/>
          </a:prstGeom>
          <a:solidFill>
            <a:srgbClr val="1DE9B6"/>
          </a:solidFill>
          <a:ln/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Send Notices by </a:t>
            </a:r>
            <a:r>
              <a:rPr lang="en-US" sz="1600" b="1" dirty="0" smtClean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Email</a:t>
            </a:r>
            <a:r>
              <a:rPr lang="en-US" sz="1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en-US" sz="1600" b="1" dirty="0" smtClean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SMS</a:t>
            </a:r>
            <a:endParaRPr lang="en-US" sz="1600" b="1" dirty="0">
              <a:solidFill>
                <a:srgbClr val="C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8" name="Elbow Connector 7"/>
          <p:cNvCxnSpPr/>
          <p:nvPr/>
        </p:nvCxnSpPr>
        <p:spPr>
          <a:xfrm flipV="1">
            <a:off x="3578334" y="4114801"/>
            <a:ext cx="993666" cy="678179"/>
          </a:xfrm>
          <a:prstGeom prst="bentConnector3">
            <a:avLst/>
          </a:prstGeom>
          <a:ln w="38100">
            <a:solidFill>
              <a:srgbClr val="04A9F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724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7">
        <p14:reveal dir="r"/>
      </p:transition>
    </mc:Choice>
    <mc:Fallback xmlns="">
      <p:transition spd="slow" advTm="1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533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38755" y="3429000"/>
            <a:ext cx="3158836" cy="1938992"/>
          </a:xfrm>
          <a:prstGeom prst="rect">
            <a:avLst/>
          </a:prstGeom>
          <a:solidFill>
            <a:srgbClr val="00B0F0"/>
          </a:solidFill>
          <a:effectLst>
            <a:innerShdw blurRad="114300">
              <a:prstClr val="black"/>
            </a:innerShdw>
          </a:effectLst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Effortlessly manage schedules with a </a:t>
            </a:r>
            <a:endParaRPr lang="en-US" sz="24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user-friendly </a:t>
            </a:r>
          </a:p>
          <a:p>
            <a:r>
              <a:rPr lang="en-US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Academic Calendar</a:t>
            </a:r>
            <a:endParaRPr lang="en-US" sz="2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097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7">
        <p14:reveal/>
      </p:transition>
    </mc:Choice>
    <mc:Fallback xmlns="">
      <p:transition spd="slow" advTm="1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16577" y="124689"/>
            <a:ext cx="10158845" cy="83099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Discover a spectrum of options for personalized </a:t>
            </a:r>
            <a:endParaRPr lang="en-US" sz="24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2400" b="1" dirty="0" smtClean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Library</a:t>
            </a:r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b="1" dirty="0" smtClean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Transport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b="1" dirty="0" smtClean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Hostel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and </a:t>
            </a:r>
            <a:r>
              <a:rPr lang="en-US" sz="2400" b="1" dirty="0" smtClean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Front Desk </a:t>
            </a:r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management.</a:t>
            </a:r>
            <a:endPara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68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6">
        <p14:reveal/>
      </p:transition>
    </mc:Choice>
    <mc:Fallback xmlns="">
      <p:transition spd="slow" advTm="1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437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38374" y="3355976"/>
            <a:ext cx="8048171" cy="11988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Navigate a detailed dashboard for comprehensive analytics</a:t>
            </a:r>
          </a:p>
        </p:txBody>
      </p:sp>
    </p:spTree>
    <p:extLst>
      <p:ext uri="{BB962C8B-B14F-4D97-AF65-F5344CB8AC3E}">
        <p14:creationId xmlns:p14="http://schemas.microsoft.com/office/powerpoint/2010/main" val="299060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901">
        <p14:reveal/>
      </p:transition>
    </mc:Choice>
    <mc:Fallback xmlns="">
      <p:transition spd="slow" advTm="90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7" name="TextBox 6"/>
          <p:cNvSpPr txBox="1"/>
          <p:nvPr/>
        </p:nvSpPr>
        <p:spPr>
          <a:xfrm>
            <a:off x="3860800" y="613470"/>
            <a:ext cx="5790194" cy="1077218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Explore features with a user-friendly sidebar</a:t>
            </a:r>
          </a:p>
        </p:txBody>
      </p:sp>
    </p:spTree>
    <p:extLst>
      <p:ext uri="{BB962C8B-B14F-4D97-AF65-F5344CB8AC3E}">
        <p14:creationId xmlns:p14="http://schemas.microsoft.com/office/powerpoint/2010/main" val="312042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2666">
        <p14:reveal/>
      </p:transition>
    </mc:Choice>
    <mc:Fallback xmlns="">
      <p:transition spd="slow" advTm="266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54654" y="639535"/>
            <a:ext cx="7358742" cy="10772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</a:t>
            </a:r>
            <a:r>
              <a:rPr lang="en-US" sz="3200" b="1" dirty="0" smtClean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</a:t>
            </a:r>
            <a:r>
              <a:rPr lang="en-US" sz="3200" b="1" dirty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insights using </a:t>
            </a:r>
            <a:r>
              <a:rPr lang="en-US" sz="3200" b="1" dirty="0" smtClean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Graphs </a:t>
            </a:r>
            <a:r>
              <a:rPr lang="en-US" sz="3200" b="1" dirty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US" sz="3200" b="1" dirty="0" smtClean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Pie Charts </a:t>
            </a:r>
            <a:endParaRPr lang="en-US" sz="3200" b="1" dirty="0">
              <a:solidFill>
                <a:schemeClr val="bg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488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905">
        <p14:reveal/>
      </p:transition>
    </mc:Choice>
    <mc:Fallback xmlns="">
      <p:transition spd="slow" advTm="90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91275" y="876300"/>
            <a:ext cx="5619750" cy="1077218"/>
          </a:xfrm>
          <a:prstGeom prst="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Quickly review the entire </a:t>
            </a:r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Student List</a:t>
            </a:r>
            <a:endParaRPr 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179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912">
        <p14:reveal/>
      </p:transition>
    </mc:Choice>
    <mc:Fallback xmlns="">
      <p:transition spd="slow" advTm="91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99960" y="878032"/>
            <a:ext cx="4587240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all </a:t>
            </a:r>
            <a:r>
              <a:rPr 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Faculty</a:t>
            </a:r>
            <a:r>
              <a:rPr lang="en-US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details 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simple list</a:t>
            </a:r>
          </a:p>
        </p:txBody>
      </p:sp>
      <p:cxnSp>
        <p:nvCxnSpPr>
          <p:cNvPr id="21" name="Elbow Connector 20"/>
          <p:cNvCxnSpPr/>
          <p:nvPr/>
        </p:nvCxnSpPr>
        <p:spPr>
          <a:xfrm>
            <a:off x="3333750" y="5372100"/>
            <a:ext cx="1431131" cy="923925"/>
          </a:xfrm>
          <a:prstGeom prst="bentConnector3">
            <a:avLst>
              <a:gd name="adj1" fmla="val 50000"/>
            </a:avLst>
          </a:prstGeom>
          <a:ln w="57150"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842165" y="5729541"/>
            <a:ext cx="7200900" cy="830997"/>
          </a:xfrm>
          <a:prstGeom prst="rect">
            <a:avLst/>
          </a:prstGeom>
          <a:solidFill>
            <a:srgbClr val="F44236"/>
          </a:solidFill>
          <a:ln>
            <a:solidFill>
              <a:srgbClr val="FF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&amp; Manage your </a:t>
            </a:r>
            <a:r>
              <a:rPr lang="en-US" sz="24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Programs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Batches</a:t>
            </a: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and </a:t>
            </a:r>
            <a:r>
              <a:rPr lang="en-US" sz="24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Courses</a:t>
            </a:r>
            <a:r>
              <a:rPr lang="en-US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effortlessly</a:t>
            </a:r>
            <a:endParaRPr lang="en-US" sz="2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0831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7">
        <p14:reveal/>
      </p:transition>
    </mc:Choice>
    <mc:Fallback xmlns="">
      <p:transition spd="slow" advTm="1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08422" y="1063915"/>
            <a:ext cx="7546019" cy="46166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Create, Manage &amp; Monitor Student </a:t>
            </a:r>
            <a:r>
              <a:rPr lang="en-US" sz="2400" b="1" dirty="0" smtClean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Assignments</a:t>
            </a:r>
            <a:endParaRPr lang="en-US" sz="2400" b="1" dirty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4852657" y="6391746"/>
            <a:ext cx="525101" cy="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/>
          <p:cNvCxnSpPr/>
          <p:nvPr/>
        </p:nvCxnSpPr>
        <p:spPr>
          <a:xfrm rot="16200000" flipH="1">
            <a:off x="211087" y="4481933"/>
            <a:ext cx="3494638" cy="324987"/>
          </a:xfrm>
          <a:prstGeom prst="bentConnector3">
            <a:avLst>
              <a:gd name="adj1" fmla="val 100151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757813" y="2897108"/>
            <a:ext cx="5715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572126" y="6130136"/>
            <a:ext cx="5934074" cy="523220"/>
          </a:xfrm>
          <a:prstGeom prst="rect">
            <a:avLst/>
          </a:prstGeom>
          <a:solidFill>
            <a:srgbClr val="1DE9B6"/>
          </a:solidFill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</a:t>
            </a:r>
            <a:r>
              <a:rPr lang="en-US" sz="2800" b="1" dirty="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Study Material</a:t>
            </a: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for Students</a:t>
            </a:r>
            <a:endParaRPr lang="en-US" sz="2800" b="1" dirty="0"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64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7">
        <p14:reveal/>
      </p:transition>
    </mc:Choice>
    <mc:Fallback xmlns="">
      <p:transition spd="slow" advTm="1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90445" y="5763803"/>
            <a:ext cx="8363163" cy="584775"/>
          </a:xfrm>
          <a:prstGeom prst="rect">
            <a:avLst/>
          </a:prstGeom>
          <a:solidFill>
            <a:srgbClr val="00B050"/>
          </a:solidFill>
          <a:ln>
            <a:solidFill>
              <a:srgbClr val="1EE8B6"/>
            </a:solidFill>
          </a:ln>
          <a:effectLst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 and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Manage </a:t>
            </a:r>
            <a:r>
              <a:rPr lang="en-US" sz="3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Pending Student Fees</a:t>
            </a:r>
            <a:endParaRPr lang="en-US" sz="32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009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8">
        <p14:reveal/>
      </p:transition>
    </mc:Choice>
    <mc:Fallback xmlns="">
      <p:transition spd="slow" advTm="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2356" y="4263777"/>
            <a:ext cx="4633644" cy="1077218"/>
          </a:xfrm>
          <a:prstGeom prst="rect">
            <a:avLst/>
          </a:prstGeom>
          <a:solidFill>
            <a:srgbClr val="92D050"/>
          </a:solidFill>
          <a:ln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Customize and </a:t>
            </a: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Print</a:t>
            </a:r>
          </a:p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own </a:t>
            </a:r>
            <a:r>
              <a:rPr lang="en-US" sz="32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Fee Receipt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018999" y="779873"/>
            <a:ext cx="2703814" cy="1754326"/>
          </a:xfrm>
          <a:prstGeom prst="rect">
            <a:avLst/>
          </a:prstGeom>
          <a:solidFill>
            <a:srgbClr val="F44236"/>
          </a:solidFill>
          <a:ln>
            <a:solidFill>
              <a:srgbClr val="04A9F5"/>
            </a:solidFill>
          </a:ln>
          <a:effectLst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r>
              <a:rPr lang="en-U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Effortlessly </a:t>
            </a:r>
            <a:r>
              <a:rPr lang="en-US" sz="27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Assign Fees </a:t>
            </a:r>
            <a:r>
              <a:rPr lang="en-U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</a:t>
            </a:r>
            <a:r>
              <a:rPr lang="en-US" sz="27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Students</a:t>
            </a:r>
          </a:p>
          <a:p>
            <a:r>
              <a:rPr lang="en-US" sz="27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U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Courses</a:t>
            </a:r>
            <a:endParaRPr lang="en-US" sz="27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903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7">
        <p14:reveal/>
      </p:transition>
    </mc:Choice>
    <mc:Fallback xmlns="">
      <p:transition spd="slow" advTm="1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1.1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1465</TotalTime>
  <Words>176</Words>
  <Application>Microsoft Office PowerPoint</Application>
  <PresentationFormat>Widescreen</PresentationFormat>
  <Paragraphs>32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TAQUINO INDIA</dc:creator>
  <cp:lastModifiedBy>TAQUINO INDIA</cp:lastModifiedBy>
  <cp:revision>39</cp:revision>
  <dcterms:created xsi:type="dcterms:W3CDTF">2023-12-29T06:43:36Z</dcterms:created>
  <dcterms:modified xsi:type="dcterms:W3CDTF">2024-01-16T12:27:32Z</dcterms:modified>
</cp:coreProperties>
</file>

<file path=docProps/thumbnail.jpeg>
</file>